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7209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 to International Women's Day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International Women's Day is celebrated annually on March 8. It is a day to recognize the achievements and contributions of women, as well as to raise awareness about gender equality and women's rights.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5578197"/>
            <a:ext cx="203275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6294" y="783788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History and Significance of International Women's Day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1134785" y="2491383"/>
            <a:ext cx="44053" cy="4954310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1404699" y="288929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908923" y="2663547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66086" y="2704862"/>
            <a:ext cx="18145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2368748" y="2711648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Origins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2368748" y="318813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International Women's Day was first celebrated in 1911 and is rooted in women's rights movements.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1404699" y="473166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/>
        </p:spPr>
      </p:sp>
      <p:sp>
        <p:nvSpPr>
          <p:cNvPr id="13" name="Shape 9"/>
          <p:cNvSpPr/>
          <p:nvPr/>
        </p:nvSpPr>
        <p:spPr>
          <a:xfrm>
            <a:off x="908923" y="4505920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6086" y="4547235"/>
            <a:ext cx="18145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2368748" y="455402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Recognition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2368748" y="5030510"/>
            <a:ext cx="7777758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became a globally recognized event after it was adopted by the United Nations in 1975.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1404699" y="6221492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D6BADD"/>
          </a:solidFill>
          <a:ln/>
        </p:spPr>
      </p:sp>
      <p:sp>
        <p:nvSpPr>
          <p:cNvPr id="18" name="Shape 14"/>
          <p:cNvSpPr/>
          <p:nvPr/>
        </p:nvSpPr>
        <p:spPr>
          <a:xfrm>
            <a:off x="908923" y="5995749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6086" y="6037064"/>
            <a:ext cx="18145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2368748" y="6043851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Global Impact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2368748" y="6520339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Today, it serves as a symbol of the ongoing struggle for gender equality and women's empowerment worldwide.</a:t>
            </a:r>
            <a:endParaRPr lang="en-US" sz="173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70152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Achievements and Progress Made by Women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5971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9272" y="3638788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6734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Advancements in STEM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have made significant strides in science, technology, engineering, and mathematics fields.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5971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3558" y="3638788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6734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Political Leadership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415385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More women are holding political offices, breaking barriers and advocating for change.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9272" y="5657493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Cultural Influence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have played a pivotal role in shaping art, literature, and cultural movements.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947499"/>
            <a:ext cx="98265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Challenges and Obstacles Faced by Women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19729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Gender Pay Gap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2766655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often earn less than men for the same work, perpetuating economic disparities.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4082772"/>
            <a:ext cx="2949416" cy="29494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47398" y="2197298"/>
            <a:ext cx="285321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Violence Against Women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847398" y="2766655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Domestic violence, sexual assault, and harassment are pervasive issues affecting women globally.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398" y="4438174"/>
            <a:ext cx="2949416" cy="19710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346406" y="219729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Underrepresentation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9346406" y="2766655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are underrepresented in leadership positions and decision-making roles.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6406" y="4082772"/>
            <a:ext cx="2949416" cy="19657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85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Empowering Women Through Education and Employment</a:t>
            </a:r>
            <a:endParaRPr lang="en-US" sz="4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4688" y="2540913"/>
            <a:ext cx="2987993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Equal Access to Education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22646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Providing girls and women with educational opportunities is essential for their empowerment.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5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64688" y="4308634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Career Development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22646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Supporting professional growth through mentorship, training, and equal employment opportunities.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64688" y="6076355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Financial Independence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22646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Empowering women economically leads to greater independence and decision-making power.</a:t>
            </a:r>
            <a:endParaRPr lang="en-US" sz="174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9185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Promoting Gender Equality and Women's Rights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13854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443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Legal Reform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924062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Advocating for gender-sensitive laws to protect women's rights and ensure equality.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213854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443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Cultural Change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924062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Challenging stereotypes and promoting positive images of women in media and society.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442228"/>
            <a:ext cx="9306401" cy="1295400"/>
          </a:xfrm>
          <a:prstGeom prst="roundRect">
            <a:avLst>
              <a:gd name="adj" fmla="val 771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Healthcare Access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6152436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Ensuring access to comprehensive healthcare services, including reproductive rights.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740337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Celebrating Women's Achievements and Contributions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573423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239935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Recognizing Excellence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067538"/>
            <a:ext cx="22333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Honoring women's achievements in various fields and industries.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019" y="3573423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915019" y="4239935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Inspiring Leadership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915019" y="5067538"/>
            <a:ext cx="223349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Celebrating women who lead by example and inspire others.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3573423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4239935"/>
            <a:ext cx="223337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Diversity in Strength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5067538"/>
            <a:ext cx="22333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Embracing the diversity of women's experiences and expertise.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8399" y="3573423"/>
            <a:ext cx="444341" cy="44434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048399" y="4239935"/>
            <a:ext cx="223349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Unity and Solidarity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048399" y="5067538"/>
            <a:ext cx="223349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Bringing together women from all walks of life to celebrate their collective strength.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61853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Call to Action: How We Can All Support and Uplift Women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562701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Education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3359706" y="35068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Education Initiatives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3987284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Supporting programs that promote access to education for girls and young women.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2562701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Equal Opportunities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8493085" y="35068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Advocating for Equality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3987284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Promoting policies and practices that ensure equal opportunities for women in all spheres.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48389" y="547568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Empowerment</a:t>
            </a:r>
            <a:endParaRPr lang="en-US" sz="5249" dirty="0"/>
          </a:p>
        </p:txBody>
      </p:sp>
      <p:sp>
        <p:nvSpPr>
          <p:cNvPr id="12" name="Text 9"/>
          <p:cNvSpPr/>
          <p:nvPr/>
        </p:nvSpPr>
        <p:spPr>
          <a:xfrm>
            <a:off x="3153728" y="6419850"/>
            <a:ext cx="318944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Empowering Through Work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348389" y="6900267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Creating opportunities and support systems for women to thrive in their careers.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481768" y="547568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Inclusion</a:t>
            </a:r>
            <a:endParaRPr lang="en-US" sz="5249" dirty="0"/>
          </a:p>
        </p:txBody>
      </p:sp>
      <p:sp>
        <p:nvSpPr>
          <p:cNvPr id="15" name="Text 12"/>
          <p:cNvSpPr/>
          <p:nvPr/>
        </p:nvSpPr>
        <p:spPr>
          <a:xfrm>
            <a:off x="8062555" y="6419850"/>
            <a:ext cx="363843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Building Inclusive Communities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481768" y="6900267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Fostering environments that uplift and include diverse voices and experiences.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Literacy</cp:lastModifiedBy>
  <cp:revision>2</cp:revision>
  <dcterms:created xsi:type="dcterms:W3CDTF">2024-03-04T06:51:30Z</dcterms:created>
  <dcterms:modified xsi:type="dcterms:W3CDTF">2024-03-13T11:14:42Z</dcterms:modified>
</cp:coreProperties>
</file>